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8080"/>
    <a:srgbClr val="FF9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F9A8-2F3F-45FF-A897-BD6A35D01B23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96F7-D8E4-4DAE-9861-17EAFB48B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75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F9A8-2F3F-45FF-A897-BD6A35D01B23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96F7-D8E4-4DAE-9861-17EAFB48B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24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F9A8-2F3F-45FF-A897-BD6A35D01B23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96F7-D8E4-4DAE-9861-17EAFB48B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1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F9A8-2F3F-45FF-A897-BD6A35D01B23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96F7-D8E4-4DAE-9861-17EAFB48B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09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F9A8-2F3F-45FF-A897-BD6A35D01B23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96F7-D8E4-4DAE-9861-17EAFB48B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47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F9A8-2F3F-45FF-A897-BD6A35D01B23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96F7-D8E4-4DAE-9861-17EAFB48B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54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F9A8-2F3F-45FF-A897-BD6A35D01B23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96F7-D8E4-4DAE-9861-17EAFB48B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4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F9A8-2F3F-45FF-A897-BD6A35D01B23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96F7-D8E4-4DAE-9861-17EAFB48B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22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F9A8-2F3F-45FF-A897-BD6A35D01B23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96F7-D8E4-4DAE-9861-17EAFB48B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90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F9A8-2F3F-45FF-A897-BD6A35D01B23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96F7-D8E4-4DAE-9861-17EAFB48B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05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F9A8-2F3F-45FF-A897-BD6A35D01B23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96F7-D8E4-4DAE-9861-17EAFB48B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33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0F9A8-2F3F-45FF-A897-BD6A35D01B23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F96F7-D8E4-4DAE-9861-17EAFB48B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1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.png"/><Relationship Id="rId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53293" y="1719044"/>
            <a:ext cx="778823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</a:t>
            </a:r>
          </a:p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Ишимбайская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коррекционная школа № 7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с ограниченными возможностями здоровья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ДИЗАЙН-ПРОЕКТ</a:t>
            </a:r>
          </a:p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 </a:t>
            </a:r>
          </a:p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географии, биологии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-316" r="97" b="79971"/>
          <a:stretch/>
        </p:blipFill>
        <p:spPr>
          <a:xfrm>
            <a:off x="0" y="6075834"/>
            <a:ext cx="12192000" cy="7643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64" y="198983"/>
            <a:ext cx="3044958" cy="123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4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771" y="16162"/>
            <a:ext cx="85205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Фото кабинета до ремонта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48" y="1531905"/>
            <a:ext cx="5404057" cy="40530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86" y="1531905"/>
            <a:ext cx="5268686" cy="40530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3361" y="88460"/>
            <a:ext cx="3048264" cy="12314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-316" r="97" b="79971"/>
          <a:stretch/>
        </p:blipFill>
        <p:spPr>
          <a:xfrm>
            <a:off x="0" y="6075834"/>
            <a:ext cx="12192000" cy="76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771" y="16162"/>
            <a:ext cx="5983229" cy="9350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План помещения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42953" y="-112509"/>
            <a:ext cx="5040967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139736"/>
              </p:ext>
            </p:extLst>
          </p:nvPr>
        </p:nvGraphicFramePr>
        <p:xfrm>
          <a:off x="7293958" y="3044846"/>
          <a:ext cx="4012871" cy="937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198480">
                  <a:extLst>
                    <a:ext uri="{9D8B030D-6E8A-4147-A177-3AD203B41FA5}">
                      <a16:colId xmlns:a16="http://schemas.microsoft.com/office/drawing/2014/main" val="38545862"/>
                    </a:ext>
                  </a:extLst>
                </a:gridCol>
                <a:gridCol w="2814391">
                  <a:extLst>
                    <a:ext uri="{9D8B030D-6E8A-4147-A177-3AD203B41FA5}">
                      <a16:colId xmlns:a16="http://schemas.microsoft.com/office/drawing/2014/main" val="4213329274"/>
                    </a:ext>
                  </a:extLst>
                </a:gridCol>
              </a:tblGrid>
              <a:tr h="46867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Интерактивный стол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1607858"/>
                  </a:ext>
                </a:extLst>
              </a:tr>
              <a:tr h="46867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anose="02020603050405020304" pitchFamily="18" charset="0"/>
                        </a:rPr>
                        <a:t>Система хранения</a:t>
                      </a:r>
                      <a:endParaRPr lang="ru-RU" sz="2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065313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65663" y="248194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2757" y="318172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6486" y="447415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738" y="143664"/>
            <a:ext cx="3048264" cy="12314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-316" r="97" b="79971"/>
          <a:stretch/>
        </p:blipFill>
        <p:spPr>
          <a:xfrm>
            <a:off x="0" y="6075834"/>
            <a:ext cx="12192000" cy="76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028" y="1354354"/>
            <a:ext cx="4122190" cy="46412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5173" y="97522"/>
            <a:ext cx="2324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Проект</a:t>
            </a:r>
            <a:endParaRPr kumimoji="0" lang="ru-RU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266" y="180310"/>
            <a:ext cx="3044958" cy="12313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71" y="1411705"/>
            <a:ext cx="3733085" cy="45265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-316" r="97" b="79971"/>
          <a:stretch/>
        </p:blipFill>
        <p:spPr>
          <a:xfrm>
            <a:off x="0" y="6075834"/>
            <a:ext cx="12192000" cy="76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4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8853" y="100456"/>
            <a:ext cx="50416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Цветовая гамма</a:t>
            </a:r>
            <a:endParaRPr kumimoji="0" lang="ru-RU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260" y="1997608"/>
            <a:ext cx="2712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Акцентный цвет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260" y="3333043"/>
            <a:ext cx="1684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стен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260" y="4301581"/>
            <a:ext cx="111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4290" y="4300163"/>
            <a:ext cx="7086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Однотонный коммерческий линолеум, серый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260" y="4922693"/>
            <a:ext cx="2112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мебели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14290" y="4926700"/>
            <a:ext cx="3808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Серый, голубой, дерево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260" y="5543805"/>
            <a:ext cx="3398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рулонных штор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9607" y="5543805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636" y="1256538"/>
            <a:ext cx="1773923" cy="13761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846" y="84657"/>
            <a:ext cx="3048264" cy="123149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-316" r="97" b="79971"/>
          <a:stretch/>
        </p:blipFill>
        <p:spPr>
          <a:xfrm>
            <a:off x="0" y="6075834"/>
            <a:ext cx="12192000" cy="7643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636" y="2739359"/>
            <a:ext cx="1898122" cy="145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0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012" y="3942902"/>
            <a:ext cx="2032518" cy="20325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3" y="1678522"/>
            <a:ext cx="2503438" cy="19572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781" y="1426857"/>
            <a:ext cx="2272937" cy="18941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8689" y="74947"/>
            <a:ext cx="82598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Оборудование</a:t>
            </a:r>
            <a:endParaRPr kumimoji="0" lang="ru-RU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41" y="1034010"/>
            <a:ext cx="1675813" cy="2679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1007" y="1306446"/>
            <a:ext cx="1836645" cy="2077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27" y="4265684"/>
            <a:ext cx="2417466" cy="18747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926" y="2701124"/>
            <a:ext cx="3188525" cy="31885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34" y="3894173"/>
            <a:ext cx="2098031" cy="20980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77614" y="74947"/>
            <a:ext cx="3048264" cy="12314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-316" r="97" b="79971"/>
          <a:stretch/>
        </p:blipFill>
        <p:spPr>
          <a:xfrm>
            <a:off x="0" y="6075834"/>
            <a:ext cx="12192000" cy="764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281" y="3732876"/>
            <a:ext cx="2332512" cy="23325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" t="21905" r="4143" b="19243"/>
          <a:stretch/>
        </p:blipFill>
        <p:spPr>
          <a:xfrm>
            <a:off x="8398584" y="3856286"/>
            <a:ext cx="2424410" cy="1603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99411" y="1480121"/>
            <a:ext cx="2735322" cy="189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6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60</Words>
  <Application>Microsoft Office PowerPoint</Application>
  <PresentationFormat>Широкоэкранный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50</cp:revision>
  <dcterms:created xsi:type="dcterms:W3CDTF">2023-02-08T10:03:35Z</dcterms:created>
  <dcterms:modified xsi:type="dcterms:W3CDTF">2023-03-03T10:09:08Z</dcterms:modified>
</cp:coreProperties>
</file>